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and Beverage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Food and Beverage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2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29049"/>
          </a:xfrm>
        </p:spPr>
        <p:txBody>
          <a:bodyPr/>
          <a:lstStyle/>
          <a:p>
            <a:r>
              <a:rPr lang="en-US" dirty="0" smtClean="0"/>
              <a:t>Assigning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53181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Food Server station is a specified number of tables in a location that are the responsibility of the server</a:t>
            </a:r>
          </a:p>
          <a:p>
            <a:r>
              <a:rPr lang="en-US" dirty="0" smtClean="0"/>
              <a:t>Some assign tables by guests on a rotation basis</a:t>
            </a:r>
          </a:p>
          <a:p>
            <a:r>
              <a:rPr lang="en-US" dirty="0" smtClean="0"/>
              <a:t>Number of tables assigned depends on:</a:t>
            </a:r>
          </a:p>
          <a:p>
            <a:pPr lvl="1"/>
            <a:r>
              <a:rPr lang="en-US" dirty="0" smtClean="0"/>
              <a:t>Number of seats</a:t>
            </a:r>
          </a:p>
          <a:p>
            <a:pPr lvl="1"/>
            <a:r>
              <a:rPr lang="en-US" dirty="0" smtClean="0"/>
              <a:t>Style of Service</a:t>
            </a:r>
          </a:p>
          <a:p>
            <a:pPr lvl="1"/>
            <a:r>
              <a:rPr lang="en-US" dirty="0" smtClean="0"/>
              <a:t>Expected guest turnover</a:t>
            </a:r>
          </a:p>
          <a:p>
            <a:pPr lvl="1"/>
            <a:r>
              <a:rPr lang="en-US" dirty="0" smtClean="0"/>
              <a:t>Server experience</a:t>
            </a:r>
          </a:p>
          <a:p>
            <a:pPr lvl="1"/>
            <a:r>
              <a:rPr lang="en-US" dirty="0" smtClean="0"/>
              <a:t>Training duties</a:t>
            </a:r>
          </a:p>
          <a:p>
            <a:pPr lvl="1"/>
            <a:r>
              <a:rPr lang="en-US" dirty="0" smtClean="0"/>
              <a:t>Distance from kitchen and bar</a:t>
            </a:r>
          </a:p>
          <a:p>
            <a:pPr lvl="1"/>
            <a:r>
              <a:rPr lang="en-US" dirty="0" smtClean="0"/>
              <a:t>Variety of menu</a:t>
            </a:r>
          </a:p>
          <a:p>
            <a:pPr lvl="1"/>
            <a:r>
              <a:rPr lang="en-US" dirty="0" smtClean="0"/>
              <a:t>Number of servers scheduled</a:t>
            </a:r>
          </a:p>
          <a:p>
            <a:pPr lvl="1"/>
            <a:r>
              <a:rPr lang="en-US" dirty="0" smtClean="0"/>
              <a:t>Popularity of station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971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Sidework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and clean up work assigned prior to opening</a:t>
            </a:r>
          </a:p>
          <a:p>
            <a:r>
              <a:rPr lang="en-US" dirty="0" smtClean="0"/>
              <a:t>If not completed, stations may run out of service items and cause guest inconvenience</a:t>
            </a:r>
          </a:p>
          <a:p>
            <a:r>
              <a:rPr lang="en-US" dirty="0" smtClean="0"/>
              <a:t>Managers need to follow up to make sure completed as assigned</a:t>
            </a:r>
          </a:p>
          <a:p>
            <a:r>
              <a:rPr lang="en-US" dirty="0" smtClean="0"/>
              <a:t>Nothing makes a sever angrier than the previous shift not doing the assigned </a:t>
            </a:r>
            <a:r>
              <a:rPr lang="en-US" dirty="0" err="1" smtClean="0"/>
              <a:t>sidework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50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each service a brief meeting should be held</a:t>
            </a:r>
          </a:p>
          <a:p>
            <a:r>
              <a:rPr lang="en-US" dirty="0" smtClean="0"/>
              <a:t>Topics include:</a:t>
            </a:r>
          </a:p>
          <a:p>
            <a:pPr lvl="1"/>
            <a:r>
              <a:rPr lang="en-US" dirty="0" smtClean="0"/>
              <a:t>Station assignments</a:t>
            </a:r>
          </a:p>
          <a:p>
            <a:pPr lvl="1"/>
            <a:r>
              <a:rPr lang="en-US" dirty="0" smtClean="0"/>
              <a:t>Daily Specials (taste as well)</a:t>
            </a:r>
          </a:p>
          <a:p>
            <a:pPr lvl="1"/>
            <a:r>
              <a:rPr lang="en-US" dirty="0" smtClean="0"/>
              <a:t>VIP guests</a:t>
            </a:r>
          </a:p>
          <a:p>
            <a:pPr lvl="1"/>
            <a:r>
              <a:rPr lang="en-US" dirty="0" smtClean="0"/>
              <a:t>Menu prices</a:t>
            </a:r>
          </a:p>
          <a:p>
            <a:pPr lvl="1"/>
            <a:r>
              <a:rPr lang="en-US" dirty="0" smtClean="0"/>
              <a:t>Training in preparation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83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Guest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</a:t>
            </a:r>
          </a:p>
          <a:p>
            <a:pPr lvl="1"/>
            <a:r>
              <a:rPr lang="en-US" dirty="0" smtClean="0"/>
              <a:t>Welcome the Guest</a:t>
            </a:r>
          </a:p>
          <a:p>
            <a:pPr lvl="1"/>
            <a:r>
              <a:rPr lang="en-US" dirty="0" smtClean="0"/>
              <a:t>Pour or set water</a:t>
            </a:r>
          </a:p>
          <a:p>
            <a:pPr lvl="1"/>
            <a:r>
              <a:rPr lang="en-US" dirty="0" smtClean="0"/>
              <a:t>Present Menu and Wine List</a:t>
            </a:r>
          </a:p>
          <a:p>
            <a:pPr lvl="1"/>
            <a:r>
              <a:rPr lang="en-US" dirty="0" smtClean="0"/>
              <a:t>Take beverage order</a:t>
            </a:r>
          </a:p>
          <a:p>
            <a:pPr lvl="1"/>
            <a:r>
              <a:rPr lang="en-US" dirty="0" smtClean="0"/>
              <a:t>Serve Beverages</a:t>
            </a:r>
          </a:p>
          <a:p>
            <a:pPr lvl="1"/>
            <a:r>
              <a:rPr lang="en-US" dirty="0" smtClean="0"/>
              <a:t>Ask for appetizer</a:t>
            </a:r>
          </a:p>
          <a:p>
            <a:pPr lvl="1"/>
            <a:r>
              <a:rPr lang="en-US" dirty="0" smtClean="0"/>
              <a:t>Serve appetizer (or place order then return to…)</a:t>
            </a:r>
          </a:p>
        </p:txBody>
      </p:sp>
    </p:spTree>
    <p:extLst>
      <p:ext uri="{BB962C8B-B14F-4D97-AF65-F5344CB8AC3E}">
        <p14:creationId xmlns:p14="http://schemas.microsoft.com/office/powerpoint/2010/main" val="847157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Guest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Take Entrée and wine order (also special dessert)</a:t>
            </a:r>
          </a:p>
          <a:p>
            <a:pPr lvl="1"/>
            <a:r>
              <a:rPr lang="en-US" dirty="0"/>
              <a:t>Remove appetizer order (if done – from right side)</a:t>
            </a:r>
          </a:p>
          <a:p>
            <a:pPr lvl="1"/>
            <a:r>
              <a:rPr lang="en-US" dirty="0"/>
              <a:t>Serve wine</a:t>
            </a:r>
          </a:p>
          <a:p>
            <a:pPr lvl="1"/>
            <a:r>
              <a:rPr lang="en-US" dirty="0"/>
              <a:t>Serve salad and bread</a:t>
            </a:r>
          </a:p>
          <a:p>
            <a:pPr lvl="1"/>
            <a:r>
              <a:rPr lang="en-US" dirty="0"/>
              <a:t>Remove salad plates</a:t>
            </a:r>
          </a:p>
          <a:p>
            <a:pPr lvl="1"/>
            <a:r>
              <a:rPr lang="en-US" dirty="0"/>
              <a:t>Serve Entrée</a:t>
            </a:r>
          </a:p>
          <a:p>
            <a:pPr lvl="1"/>
            <a:r>
              <a:rPr lang="en-US" dirty="0"/>
              <a:t>Check to make sure guest is satisfied</a:t>
            </a:r>
          </a:p>
          <a:p>
            <a:pPr lvl="1"/>
            <a:r>
              <a:rPr lang="en-US" dirty="0"/>
              <a:t>Clear table</a:t>
            </a:r>
          </a:p>
          <a:p>
            <a:pPr lvl="1"/>
            <a:r>
              <a:rPr lang="en-US" dirty="0"/>
              <a:t>Take dessert order and after dinner drink orders</a:t>
            </a:r>
          </a:p>
          <a:p>
            <a:pPr lvl="1"/>
            <a:r>
              <a:rPr lang="en-US" dirty="0"/>
              <a:t>Serve dessert order and drinks</a:t>
            </a:r>
          </a:p>
          <a:p>
            <a:pPr lvl="1"/>
            <a:r>
              <a:rPr lang="en-US" dirty="0"/>
              <a:t>Present the check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47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Serving Alcoholic Beverages</a:t>
            </a:r>
          </a:p>
          <a:p>
            <a:pPr lvl="1"/>
            <a:r>
              <a:rPr lang="en-US" dirty="0" smtClean="0"/>
              <a:t>Liquor</a:t>
            </a:r>
          </a:p>
          <a:p>
            <a:pPr lvl="2"/>
            <a:r>
              <a:rPr lang="en-US" dirty="0" smtClean="0"/>
              <a:t>Server should know “terms” – On the Rocks, straight up, with a twist, neat</a:t>
            </a:r>
          </a:p>
          <a:p>
            <a:pPr lvl="2"/>
            <a:r>
              <a:rPr lang="en-US" dirty="0" smtClean="0"/>
              <a:t>Delivered on a cocktail tray </a:t>
            </a:r>
          </a:p>
          <a:p>
            <a:pPr lvl="2"/>
            <a:r>
              <a:rPr lang="en-US" dirty="0" smtClean="0"/>
              <a:t>Serve to the right hand of the guest</a:t>
            </a:r>
          </a:p>
          <a:p>
            <a:pPr lvl="2"/>
            <a:r>
              <a:rPr lang="en-US" dirty="0" smtClean="0"/>
              <a:t>Clear glasses as soon as empty</a:t>
            </a:r>
          </a:p>
          <a:p>
            <a:pPr lvl="1"/>
            <a:r>
              <a:rPr lang="en-US" dirty="0" smtClean="0"/>
              <a:t>Wine Service</a:t>
            </a:r>
          </a:p>
          <a:p>
            <a:pPr lvl="2"/>
            <a:r>
              <a:rPr lang="en-US" dirty="0" smtClean="0"/>
              <a:t>Show guest the wine</a:t>
            </a:r>
          </a:p>
          <a:p>
            <a:pPr lvl="2"/>
            <a:r>
              <a:rPr lang="en-US" dirty="0" smtClean="0"/>
              <a:t>Open properly</a:t>
            </a:r>
          </a:p>
          <a:p>
            <a:pPr lvl="2"/>
            <a:r>
              <a:rPr lang="en-US" dirty="0" smtClean="0"/>
              <a:t>Pour a taste for host</a:t>
            </a:r>
          </a:p>
          <a:p>
            <a:pPr lvl="2"/>
            <a:r>
              <a:rPr lang="en-US" dirty="0" smtClean="0"/>
              <a:t>Know what to do if the host does not like the wine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05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 Shop acts</a:t>
            </a:r>
          </a:p>
          <a:p>
            <a:r>
              <a:rPr lang="en-US" dirty="0" smtClean="0"/>
              <a:t>Negligence – “reasonable care”</a:t>
            </a:r>
          </a:p>
          <a:p>
            <a:r>
              <a:rPr lang="en-US" dirty="0" smtClean="0"/>
              <a:t>Liability</a:t>
            </a:r>
          </a:p>
          <a:p>
            <a:pPr lvl="1"/>
            <a:r>
              <a:rPr lang="en-US" dirty="0" smtClean="0"/>
              <a:t>Civil</a:t>
            </a:r>
          </a:p>
          <a:p>
            <a:pPr lvl="1"/>
            <a:r>
              <a:rPr lang="en-US" dirty="0" smtClean="0"/>
              <a:t>Criminal</a:t>
            </a:r>
          </a:p>
          <a:p>
            <a:pPr lvl="1"/>
            <a:r>
              <a:rPr lang="en-US" dirty="0" err="1" smtClean="0"/>
              <a:t>Admistrative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4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and the Service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Cash Registers (ECR)</a:t>
            </a:r>
          </a:p>
          <a:p>
            <a:pPr lvl="1"/>
            <a:r>
              <a:rPr lang="en-US" dirty="0" smtClean="0"/>
              <a:t>Stand alone device</a:t>
            </a:r>
          </a:p>
          <a:p>
            <a:pPr marL="349250" lvl="1" indent="0">
              <a:buNone/>
            </a:pPr>
            <a:endParaRPr lang="en-US" dirty="0" smtClean="0"/>
          </a:p>
          <a:p>
            <a:r>
              <a:rPr lang="en-US" dirty="0" smtClean="0"/>
              <a:t>Point of Sale </a:t>
            </a:r>
            <a:r>
              <a:rPr lang="en-US" dirty="0" err="1" smtClean="0"/>
              <a:t>Sytems</a:t>
            </a:r>
            <a:r>
              <a:rPr lang="en-US" dirty="0" smtClean="0"/>
              <a:t> (POS)</a:t>
            </a:r>
          </a:p>
          <a:p>
            <a:pPr lvl="1"/>
            <a:r>
              <a:rPr lang="en-US" dirty="0" smtClean="0"/>
              <a:t>Connected to central CPU</a:t>
            </a:r>
          </a:p>
          <a:p>
            <a:r>
              <a:rPr lang="en-US" dirty="0" smtClean="0"/>
              <a:t>Pre check Terminals </a:t>
            </a:r>
            <a:endParaRPr lang="en-US" dirty="0"/>
          </a:p>
          <a:p>
            <a:pPr lvl="1"/>
            <a:r>
              <a:rPr lang="en-US" dirty="0" smtClean="0"/>
              <a:t>No Cash Drawers</a:t>
            </a:r>
          </a:p>
          <a:p>
            <a:r>
              <a:rPr lang="en-US" dirty="0" smtClean="0"/>
              <a:t>Cashier Terminals</a:t>
            </a:r>
          </a:p>
        </p:txBody>
      </p:sp>
    </p:spTree>
    <p:extLst>
      <p:ext uri="{BB962C8B-B14F-4D97-AF65-F5344CB8AC3E}">
        <p14:creationId xmlns:p14="http://schemas.microsoft.com/office/powerpoint/2010/main" val="4226362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entry devices typically have:</a:t>
            </a:r>
          </a:p>
          <a:p>
            <a:r>
              <a:rPr lang="en-US" dirty="0" smtClean="0"/>
              <a:t>Touch screen displays or keyboards</a:t>
            </a:r>
          </a:p>
          <a:p>
            <a:r>
              <a:rPr lang="en-US" dirty="0" smtClean="0"/>
              <a:t>Menu boards – screen overlay or screen</a:t>
            </a:r>
          </a:p>
          <a:p>
            <a:pPr lvl="1"/>
            <a:r>
              <a:rPr lang="en-US" dirty="0" smtClean="0"/>
              <a:t>Preset Keys – labeled (may be a picture)</a:t>
            </a:r>
          </a:p>
          <a:p>
            <a:pPr lvl="1"/>
            <a:r>
              <a:rPr lang="en-US" dirty="0" smtClean="0"/>
              <a:t>Price Look up key – allows entry by code for item</a:t>
            </a:r>
          </a:p>
          <a:p>
            <a:pPr lvl="1"/>
            <a:r>
              <a:rPr lang="en-US" dirty="0" smtClean="0"/>
              <a:t>Modifier keys – preparation instructions</a:t>
            </a:r>
          </a:p>
          <a:p>
            <a:pPr lvl="1"/>
            <a:r>
              <a:rPr lang="en-US" dirty="0" smtClean="0"/>
              <a:t>Function Keys – clear, discount, no sale</a:t>
            </a:r>
          </a:p>
          <a:p>
            <a:pPr lvl="1"/>
            <a:r>
              <a:rPr lang="en-US" dirty="0" smtClean="0"/>
              <a:t>Settlement Keys</a:t>
            </a:r>
          </a:p>
          <a:p>
            <a:pPr lvl="1"/>
            <a:r>
              <a:rPr lang="en-US" dirty="0" smtClean="0"/>
              <a:t>Numeric Keypad – for manual entries “open food”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20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Magnetic strip readers for credit cards</a:t>
            </a:r>
          </a:p>
          <a:p>
            <a:r>
              <a:rPr lang="en-US" dirty="0"/>
              <a:t>Guest Check Printers</a:t>
            </a:r>
          </a:p>
          <a:p>
            <a:r>
              <a:rPr lang="en-US" dirty="0"/>
              <a:t>Work Station Printers</a:t>
            </a:r>
          </a:p>
          <a:p>
            <a:r>
              <a:rPr lang="en-US" dirty="0"/>
              <a:t>Receipt </a:t>
            </a:r>
            <a:r>
              <a:rPr lang="en-US" dirty="0" smtClean="0"/>
              <a:t>Printers</a:t>
            </a:r>
          </a:p>
          <a:p>
            <a:r>
              <a:rPr lang="en-US" dirty="0" smtClean="0"/>
              <a:t>Wireless handheld server terminals</a:t>
            </a:r>
          </a:p>
          <a:p>
            <a:pPr lvl="1"/>
            <a:r>
              <a:rPr lang="en-US" dirty="0" smtClean="0"/>
              <a:t>Mostly pre check terminals</a:t>
            </a:r>
          </a:p>
          <a:p>
            <a:pPr lvl="1"/>
            <a:r>
              <a:rPr lang="en-US" dirty="0" smtClean="0"/>
              <a:t>Very efficient for large restaurants</a:t>
            </a:r>
          </a:p>
          <a:p>
            <a:pPr lvl="1"/>
            <a:r>
              <a:rPr lang="en-US" dirty="0" smtClean="0"/>
              <a:t>Can communicate with kitchen – instructions or if an item is sold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5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is the culmination of all the planning and production</a:t>
            </a:r>
          </a:p>
          <a:p>
            <a:r>
              <a:rPr lang="en-US" dirty="0" smtClean="0"/>
              <a:t>Service must be successful – or it is all wasted</a:t>
            </a:r>
          </a:p>
          <a:p>
            <a:endParaRPr lang="en-US" dirty="0"/>
          </a:p>
          <a:p>
            <a:r>
              <a:rPr lang="en-US" dirty="0" smtClean="0"/>
              <a:t>Servers and FOH managers are the face of the operation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72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&amp;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Menu Item File – data for all meal periods and menu items sold – includes item ID numbers, price, recipe code numbers, historical data</a:t>
            </a:r>
          </a:p>
          <a:p>
            <a:r>
              <a:rPr lang="en-US" dirty="0" smtClean="0"/>
              <a:t>Open Check files – current data for all open checks. Check open check file at the end of shift before sever departs</a:t>
            </a:r>
          </a:p>
          <a:p>
            <a:r>
              <a:rPr lang="en-US" dirty="0" smtClean="0"/>
              <a:t>Labor Master File – labor reports</a:t>
            </a:r>
          </a:p>
          <a:p>
            <a:r>
              <a:rPr lang="en-US" dirty="0" smtClean="0"/>
              <a:t>ECR/POS reports –database for reports, menu items, server performance, sales reports. Can be custom built for many variations.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47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Guest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Ordering Systems – carry out and delivery</a:t>
            </a:r>
          </a:p>
          <a:p>
            <a:r>
              <a:rPr lang="en-US" dirty="0" smtClean="0"/>
              <a:t>Call Centers – used by some drive </a:t>
            </a:r>
            <a:r>
              <a:rPr lang="en-US" dirty="0" err="1" smtClean="0"/>
              <a:t>throughs</a:t>
            </a:r>
            <a:endParaRPr lang="en-US" dirty="0" smtClean="0"/>
          </a:p>
          <a:p>
            <a:r>
              <a:rPr lang="en-US" dirty="0" smtClean="0"/>
              <a:t>Digital Signage Menu boards</a:t>
            </a:r>
          </a:p>
          <a:p>
            <a:r>
              <a:rPr lang="en-US" dirty="0" smtClean="0"/>
              <a:t>Self Service kiosks</a:t>
            </a:r>
          </a:p>
          <a:p>
            <a:r>
              <a:rPr lang="en-US" dirty="0" smtClean="0"/>
              <a:t>Smart Phone Ordering</a:t>
            </a:r>
          </a:p>
          <a:p>
            <a:r>
              <a:rPr lang="en-US" dirty="0" smtClean="0"/>
              <a:t>Other – Netflix pizza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44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Beverage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Guest Check Systems –</a:t>
            </a:r>
          </a:p>
          <a:p>
            <a:pPr lvl="1"/>
            <a:r>
              <a:rPr lang="en-US" dirty="0" smtClean="0"/>
              <a:t>Old School</a:t>
            </a:r>
          </a:p>
          <a:p>
            <a:r>
              <a:rPr lang="en-US" dirty="0" smtClean="0"/>
              <a:t>Pre check Registers –</a:t>
            </a:r>
          </a:p>
          <a:p>
            <a:pPr lvl="1"/>
            <a:r>
              <a:rPr lang="en-US" dirty="0" smtClean="0"/>
              <a:t>Uses passcodes to authorize the order to work registers</a:t>
            </a:r>
          </a:p>
          <a:p>
            <a:pPr lvl="1"/>
            <a:r>
              <a:rPr lang="en-US" dirty="0" smtClean="0"/>
              <a:t>Reconcile at end of shift</a:t>
            </a:r>
          </a:p>
          <a:p>
            <a:r>
              <a:rPr lang="en-US" dirty="0" smtClean="0"/>
              <a:t>Income Collection Systems</a:t>
            </a:r>
          </a:p>
          <a:p>
            <a:pPr lvl="1"/>
            <a:r>
              <a:rPr lang="en-US" dirty="0" smtClean="0"/>
              <a:t>Server is the cashier</a:t>
            </a:r>
          </a:p>
          <a:p>
            <a:pPr lvl="1"/>
            <a:r>
              <a:rPr lang="en-US" dirty="0" smtClean="0"/>
              <a:t>Cashier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92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Control and Beverage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Bartender is unique – takes orders, makes orders and collects payments</a:t>
            </a:r>
          </a:p>
          <a:p>
            <a:r>
              <a:rPr lang="en-US" dirty="0" smtClean="0"/>
              <a:t>Opportunities for mischief</a:t>
            </a:r>
          </a:p>
          <a:p>
            <a:r>
              <a:rPr lang="en-US" dirty="0" smtClean="0"/>
              <a:t>Watch for theft</a:t>
            </a:r>
          </a:p>
          <a:p>
            <a:pPr lvl="1"/>
            <a:r>
              <a:rPr lang="en-US" dirty="0" smtClean="0"/>
              <a:t>Free Drinks</a:t>
            </a:r>
          </a:p>
          <a:p>
            <a:pPr lvl="1"/>
            <a:r>
              <a:rPr lang="en-US" dirty="0" smtClean="0"/>
              <a:t>Making change from tip jars</a:t>
            </a:r>
          </a:p>
          <a:p>
            <a:pPr lvl="1"/>
            <a:r>
              <a:rPr lang="en-US" dirty="0" smtClean="0"/>
              <a:t>No Sales – watch for tracking clues – stirrers, etc.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06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Sneakiness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Underpouring</a:t>
            </a:r>
            <a:r>
              <a:rPr lang="en-US" dirty="0" smtClean="0"/>
              <a:t> or diluting</a:t>
            </a:r>
          </a:p>
          <a:p>
            <a:r>
              <a:rPr lang="en-US" dirty="0" smtClean="0"/>
              <a:t>Pouring from personal bottles and keeping cash</a:t>
            </a:r>
          </a:p>
          <a:p>
            <a:r>
              <a:rPr lang="en-US" dirty="0" smtClean="0"/>
              <a:t>Counting sales of drinks, then ringing up “Bottle Sale”</a:t>
            </a:r>
          </a:p>
          <a:p>
            <a:r>
              <a:rPr lang="en-US" dirty="0" smtClean="0"/>
              <a:t>Selling for cash  - then ring up as “Comp”</a:t>
            </a:r>
          </a:p>
          <a:p>
            <a:r>
              <a:rPr lang="en-US" dirty="0" smtClean="0"/>
              <a:t>Undercharging / wrong brand</a:t>
            </a:r>
          </a:p>
          <a:p>
            <a:r>
              <a:rPr lang="en-US" dirty="0" smtClean="0"/>
              <a:t>Reusing paid checks</a:t>
            </a:r>
          </a:p>
          <a:p>
            <a:r>
              <a:rPr lang="en-US" dirty="0" smtClean="0"/>
              <a:t>Collecting cash with no receipt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78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increase the Bottom line significantly</a:t>
            </a:r>
          </a:p>
          <a:p>
            <a:r>
              <a:rPr lang="en-US" dirty="0" smtClean="0"/>
              <a:t>Guest is already there</a:t>
            </a:r>
          </a:p>
          <a:p>
            <a:r>
              <a:rPr lang="en-US" dirty="0" smtClean="0"/>
              <a:t>Make it a contest</a:t>
            </a:r>
          </a:p>
          <a:p>
            <a:r>
              <a:rPr lang="en-US" dirty="0" smtClean="0"/>
              <a:t>Suggestive selling</a:t>
            </a:r>
          </a:p>
          <a:p>
            <a:pPr lvl="1"/>
            <a:r>
              <a:rPr lang="en-US" dirty="0" smtClean="0"/>
              <a:t>Specials – “We have a lovely Dover Sole tonight -  but it is limited, may I put an order in for you?”</a:t>
            </a:r>
          </a:p>
          <a:p>
            <a:r>
              <a:rPr lang="en-US" dirty="0" smtClean="0"/>
              <a:t>Up selling</a:t>
            </a:r>
          </a:p>
          <a:p>
            <a:pPr lvl="1"/>
            <a:r>
              <a:rPr lang="en-US" dirty="0" smtClean="0"/>
              <a:t>Add items to order – “want </a:t>
            </a:r>
            <a:r>
              <a:rPr lang="en-US" dirty="0"/>
              <a:t>f</a:t>
            </a:r>
            <a:r>
              <a:rPr lang="en-US" dirty="0" smtClean="0"/>
              <a:t>ries with that?”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73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Chapter 10</a:t>
            </a:r>
          </a:p>
          <a:p>
            <a:endParaRPr lang="en-US" dirty="0"/>
          </a:p>
          <a:p>
            <a:r>
              <a:rPr lang="en-US" dirty="0" smtClean="0"/>
              <a:t>Chapter 12 &amp; 13 – </a:t>
            </a:r>
          </a:p>
          <a:p>
            <a:endParaRPr lang="en-US" dirty="0"/>
          </a:p>
          <a:p>
            <a:r>
              <a:rPr lang="en-US" dirty="0" smtClean="0"/>
              <a:t>Last Lecture!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43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Service</a:t>
            </a:r>
          </a:p>
          <a:p>
            <a:pPr lvl="1"/>
            <a:r>
              <a:rPr lang="en-US" dirty="0" smtClean="0"/>
              <a:t>American Service</a:t>
            </a:r>
          </a:p>
          <a:p>
            <a:pPr lvl="1"/>
            <a:r>
              <a:rPr lang="en-US" dirty="0" smtClean="0"/>
              <a:t>English Service</a:t>
            </a:r>
          </a:p>
          <a:p>
            <a:pPr lvl="1"/>
            <a:r>
              <a:rPr lang="en-US" dirty="0" smtClean="0"/>
              <a:t>Cart Service</a:t>
            </a:r>
          </a:p>
          <a:p>
            <a:pPr lvl="1"/>
            <a:r>
              <a:rPr lang="en-US" dirty="0" smtClean="0"/>
              <a:t>Russian Service</a:t>
            </a:r>
          </a:p>
          <a:p>
            <a:pPr lvl="1"/>
            <a:r>
              <a:rPr lang="en-US" dirty="0" smtClean="0"/>
              <a:t>Military</a:t>
            </a:r>
          </a:p>
          <a:p>
            <a:r>
              <a:rPr lang="en-US" dirty="0" smtClean="0"/>
              <a:t>Buffet Service</a:t>
            </a:r>
          </a:p>
          <a:p>
            <a:r>
              <a:rPr lang="en-US" dirty="0" smtClean="0"/>
              <a:t>Cafeteria Service</a:t>
            </a:r>
          </a:p>
          <a:p>
            <a:pPr lvl="1"/>
            <a:r>
              <a:rPr lang="en-US" dirty="0" smtClean="0"/>
              <a:t>Scramble Layouts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4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Service</a:t>
            </a:r>
          </a:p>
          <a:p>
            <a:pPr lvl="1"/>
            <a:r>
              <a:rPr lang="en-US" dirty="0" smtClean="0"/>
              <a:t>70 % of sales can be generated by drive through</a:t>
            </a:r>
          </a:p>
          <a:p>
            <a:r>
              <a:rPr lang="en-US" dirty="0" smtClean="0"/>
              <a:t>Fast Casual</a:t>
            </a:r>
          </a:p>
          <a:p>
            <a:r>
              <a:rPr lang="en-US" dirty="0" smtClean="0"/>
              <a:t>Delis</a:t>
            </a:r>
          </a:p>
          <a:p>
            <a:r>
              <a:rPr lang="en-US" dirty="0" smtClean="0"/>
              <a:t>Tray Service</a:t>
            </a:r>
          </a:p>
          <a:p>
            <a:pPr lvl="1"/>
            <a:r>
              <a:rPr lang="en-US" dirty="0" smtClean="0"/>
              <a:t>Typically non commercial operations (hospitals, airlines)</a:t>
            </a:r>
          </a:p>
          <a:p>
            <a:r>
              <a:rPr lang="en-US" dirty="0" smtClean="0"/>
              <a:t>Room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Guest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Operating Procedures</a:t>
            </a:r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“Guest is always right”</a:t>
            </a:r>
          </a:p>
          <a:p>
            <a:pPr lvl="1"/>
            <a:r>
              <a:rPr lang="en-US" dirty="0" smtClean="0"/>
              <a:t>Identify entrees</a:t>
            </a:r>
          </a:p>
          <a:p>
            <a:pPr lvl="1"/>
            <a:r>
              <a:rPr lang="en-US" dirty="0" smtClean="0"/>
              <a:t>Menu Knowledge</a:t>
            </a:r>
          </a:p>
          <a:p>
            <a:pPr lvl="1"/>
            <a:r>
              <a:rPr lang="en-US" dirty="0" smtClean="0"/>
              <a:t>Sanitation &amp; Safety</a:t>
            </a:r>
          </a:p>
          <a:p>
            <a:r>
              <a:rPr lang="en-US" dirty="0" smtClean="0"/>
              <a:t>Grooming</a:t>
            </a:r>
          </a:p>
          <a:p>
            <a:r>
              <a:rPr lang="en-US" dirty="0" smtClean="0"/>
              <a:t>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3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Guest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Teamwork</a:t>
            </a:r>
          </a:p>
          <a:p>
            <a:pPr lvl="1"/>
            <a:r>
              <a:rPr lang="en-US" dirty="0" smtClean="0"/>
              <a:t>Expeditor</a:t>
            </a:r>
          </a:p>
          <a:p>
            <a:pPr lvl="1"/>
            <a:r>
              <a:rPr lang="en-US" dirty="0" smtClean="0"/>
              <a:t>Runners</a:t>
            </a:r>
          </a:p>
          <a:p>
            <a:pPr lvl="1"/>
            <a:r>
              <a:rPr lang="en-US" dirty="0" smtClean="0"/>
              <a:t>Bartenders</a:t>
            </a:r>
          </a:p>
          <a:p>
            <a:pPr lvl="1"/>
            <a:r>
              <a:rPr lang="en-US" dirty="0" smtClean="0"/>
              <a:t>Builds Morale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Orders in on time and the proper format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2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Preopening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Inspecting Facilities</a:t>
            </a:r>
          </a:p>
          <a:p>
            <a:r>
              <a:rPr lang="en-US" dirty="0" smtClean="0"/>
              <a:t>Following Reservation Procedures</a:t>
            </a:r>
          </a:p>
          <a:p>
            <a:r>
              <a:rPr lang="en-US" dirty="0" smtClean="0"/>
              <a:t>Assigning server stations</a:t>
            </a:r>
          </a:p>
          <a:p>
            <a:r>
              <a:rPr lang="en-US" dirty="0" smtClean="0"/>
              <a:t>Performing Side work</a:t>
            </a:r>
          </a:p>
          <a:p>
            <a:r>
              <a:rPr lang="en-US" dirty="0" smtClean="0"/>
              <a:t>Holding server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73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 Temperature</a:t>
            </a:r>
          </a:p>
          <a:p>
            <a:r>
              <a:rPr lang="en-US" dirty="0" smtClean="0"/>
              <a:t>Lighting</a:t>
            </a:r>
          </a:p>
          <a:p>
            <a:r>
              <a:rPr lang="en-US" dirty="0" smtClean="0"/>
              <a:t>Safety ( ripped carpets)</a:t>
            </a:r>
          </a:p>
          <a:p>
            <a:r>
              <a:rPr lang="en-US" dirty="0" smtClean="0"/>
              <a:t>Good “Show”</a:t>
            </a:r>
          </a:p>
          <a:p>
            <a:r>
              <a:rPr lang="en-US" dirty="0" smtClean="0"/>
              <a:t>Tables set and ready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01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Systems and Policies vary</a:t>
            </a:r>
          </a:p>
          <a:p>
            <a:pPr lvl="1"/>
            <a:r>
              <a:rPr lang="en-US" dirty="0" smtClean="0"/>
              <a:t>Specific time (staggered intervals)</a:t>
            </a:r>
          </a:p>
          <a:p>
            <a:pPr lvl="1"/>
            <a:r>
              <a:rPr lang="en-US" dirty="0" smtClean="0"/>
              <a:t>Time Range</a:t>
            </a:r>
          </a:p>
          <a:p>
            <a:pPr lvl="1"/>
            <a:r>
              <a:rPr lang="en-US" dirty="0" smtClean="0"/>
              <a:t>Priority Seating</a:t>
            </a:r>
          </a:p>
          <a:p>
            <a:pPr lvl="1"/>
            <a:r>
              <a:rPr lang="en-US" dirty="0" smtClean="0"/>
              <a:t>No reservations at all</a:t>
            </a:r>
          </a:p>
          <a:p>
            <a:r>
              <a:rPr lang="en-US" dirty="0" smtClean="0"/>
              <a:t>Help manage labor and production</a:t>
            </a:r>
          </a:p>
          <a:p>
            <a:r>
              <a:rPr lang="en-US" dirty="0" smtClean="0"/>
              <a:t>Specify those who can take reservations – and make “judgment” calls</a:t>
            </a:r>
          </a:p>
          <a:p>
            <a:r>
              <a:rPr lang="en-US" dirty="0" smtClean="0"/>
              <a:t>Have policies and procedures for “No Shows”, Large Parties, special requests (birthdays,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2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104</TotalTime>
  <Words>1003</Words>
  <Application>Microsoft Macintosh PowerPoint</Application>
  <PresentationFormat>On-screen Show (4:3)</PresentationFormat>
  <Paragraphs>207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Breeze</vt:lpstr>
      <vt:lpstr>Food and Beverage Management</vt:lpstr>
      <vt:lpstr>Service</vt:lpstr>
      <vt:lpstr>Service Styles</vt:lpstr>
      <vt:lpstr>Service Styles</vt:lpstr>
      <vt:lpstr>Components of the Guest Experience</vt:lpstr>
      <vt:lpstr>Components of the Guest Experience</vt:lpstr>
      <vt:lpstr>Preopening </vt:lpstr>
      <vt:lpstr>Inspecting</vt:lpstr>
      <vt:lpstr>Reservations</vt:lpstr>
      <vt:lpstr>Assigning Stations</vt:lpstr>
      <vt:lpstr>Sidework</vt:lpstr>
      <vt:lpstr>Shift Meetings</vt:lpstr>
      <vt:lpstr>Providing Guest Service</vt:lpstr>
      <vt:lpstr>Providing Guest Service</vt:lpstr>
      <vt:lpstr>Special Situations</vt:lpstr>
      <vt:lpstr>Responsible Vendor</vt:lpstr>
      <vt:lpstr>Computers and the Service Process</vt:lpstr>
      <vt:lpstr>Order Entry</vt:lpstr>
      <vt:lpstr>Devices</vt:lpstr>
      <vt:lpstr>Software &amp; Reports</vt:lpstr>
      <vt:lpstr>Technology and Guest Ordering</vt:lpstr>
      <vt:lpstr>Food and Beverage Controls</vt:lpstr>
      <vt:lpstr>Revenue Control and Beverage</vt:lpstr>
      <vt:lpstr>Other Sneakiness</vt:lpstr>
      <vt:lpstr>Increasing Sales</vt:lpstr>
      <vt:lpstr>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Management</dc:title>
  <dc:creator>Raleigh Whitehurst</dc:creator>
  <cp:lastModifiedBy>Raleigh Whitehurst</cp:lastModifiedBy>
  <cp:revision>12</cp:revision>
  <dcterms:created xsi:type="dcterms:W3CDTF">2013-11-11T21:12:55Z</dcterms:created>
  <dcterms:modified xsi:type="dcterms:W3CDTF">2013-11-11T23:00:30Z</dcterms:modified>
</cp:coreProperties>
</file>